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72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786_ca_object_representations_media_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menade (2006.4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2024-12-28T01:56:40Z</dcterms:created>
  <dcterms:modified xsi:type="dcterms:W3CDTF">2024-12-28T01:56:40Z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