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973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047_ca_object_representations_media_350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848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iver Runs Through It (202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vibrant artwork offers an immersive environmental art experience for Denver residents with this permanent wall sculpture in Confluence Park. This artwork highlights the significance of the South Platte River in the history of this notable geographic spot. The 3D design brings a burst of color and vitality to the current retaining wall, establishing an inspirational centerpiece for Confluence Par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2024-12-27T06:31:40Z</dcterms:created>
  <dcterms:modified xsi:type="dcterms:W3CDTF">2024-12-27T06:31:40Z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