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8_ca_object_representations_media_86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19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ursuit (2014.7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2024-12-27T10:51:51Z</dcterms:created>
  <dcterms:modified xsi:type="dcterms:W3CDTF">2024-12-27T10:51:51Z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