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204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7574_ca_object_representations_media_351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657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cal Voices (2023.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ist Duncan Parks collected audio recordings from members of the community as they read passages from books they find meaningful, or told stories that are significant to their family. Using generative software, these audio files were transformed into shapes and patterns, forming the sculptural installation on the exterior of the Hadley Branch Library. 
Inside the library, references to these stories and passages can be found in a set of drawers reminiscent of a card catalog.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OCKY MTN LK PARK)]]></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2024-11-22T20:02:56Z</dcterms:created>
  <dcterms:modified xsi:type="dcterms:W3CDTF">2024-11-22T20:02:56Z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