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703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8">
  <a:themeElements>
    <a:clrScheme name="Theme6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2024-12-27T23:06:00Z</dcterms:created>
  <dcterms:modified xsi:type="dcterms:W3CDTF">2024-12-27T23:06:00Z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