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3112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2.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2.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651.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652.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653.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3.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657.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658.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661.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662.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663.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664.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665.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4.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666.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667.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668.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669.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670.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67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7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67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67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5.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67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677.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678.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679.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80.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681.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682.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683.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84.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685.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6.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686.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687.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688.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689.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690.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91.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692.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693.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694.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695.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7.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696.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697.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698.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699.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700.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701.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702.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703.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704.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705.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8.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706.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707.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708.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709.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710.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711.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712.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713.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71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71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9.jpg"/>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1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71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71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71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72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72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72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72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72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2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100.jpg"/>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72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72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72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72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73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73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73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73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73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73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101.jpg"/>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73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73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73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73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74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74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74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74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74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74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3.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102.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74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74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74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74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75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75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75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75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75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75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103.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75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75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75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75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76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76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76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76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76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76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10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76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76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76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76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77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77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77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77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77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77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105.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77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77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77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77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78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78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78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78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78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78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106.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78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78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78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78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79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79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79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79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79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79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107.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9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79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798.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799.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0.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1.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2.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3.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4.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108.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805.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806.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807.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808.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09.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810.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811.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812.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813.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814.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109.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815.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816.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17.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818.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819.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20.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821.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822.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823.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82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110.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825.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826.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827.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828.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829.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830.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831.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832.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833.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111.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834.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835.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836.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837.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838.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839.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840.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841.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842.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843.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4.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112.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844.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845.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846.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847.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848.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849.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850.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851.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852.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853.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113.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854.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855.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856.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857.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858.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859.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114.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86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86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86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6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6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6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6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6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115.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7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7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7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7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74.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75.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876.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877.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878.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116.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879.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880.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881.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882.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883.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117.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887.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888.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889.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90.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91.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892.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93.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94.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118.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95.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896.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897.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898.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899.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900.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901.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902.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119.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120.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918.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121.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919.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920.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921.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922.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923.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924.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925.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926.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927.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5.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122.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28.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929.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930.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931.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932.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933.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934.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935.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936.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937.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123.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938.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939.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940.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1.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942.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943.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44.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45.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946.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947.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124.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948.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949.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950.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951.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952.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953.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125.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126.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127.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128.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129.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130.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131.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6.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13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13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13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13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13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13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13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13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14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14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7.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14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14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14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14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14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14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14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14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15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15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15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15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15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15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15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15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15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15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16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16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16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16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16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16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166.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16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16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16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17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17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10.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17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17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17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17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17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17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17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17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18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18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18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18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18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18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18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18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18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18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19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19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19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19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19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19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19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19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19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9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20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20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3.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20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20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20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20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20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20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20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21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21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14.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21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1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21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21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21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21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21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21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22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22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15.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22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22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22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22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22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22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22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22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23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23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6.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23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23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23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3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23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3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23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23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24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24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17.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24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4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24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24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4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24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24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24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25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18.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25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25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5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254.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255.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256.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257.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258.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259.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19.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260.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261.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262.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263.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264.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65.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26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26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26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26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20.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27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7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27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273.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274.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75.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276.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77.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78.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21.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279.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280.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281.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282.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283.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284.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285.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86.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287.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88.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22.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289.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290.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291.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92.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293.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294.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295.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23.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296.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297.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24.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30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305.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30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30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25.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30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30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31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31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312.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313.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314.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315.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16.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317.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26.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318.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319.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320.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21.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27.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322.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32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324.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32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28.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26.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327.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328.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329.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330.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331.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332.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333.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334.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35.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29.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336.jpg"/>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337.jpg"/>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338.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339.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40.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341.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342.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343.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344.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345.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0.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346.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347.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348.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349.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350.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351.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352.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353.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31.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354.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355.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356.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357.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58.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359.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360.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361.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362.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363.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2.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364.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65.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66.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367.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368.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369.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370.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7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37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37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33.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37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7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37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377.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378.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79.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380.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381.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82.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383.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34.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384.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85.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386.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7.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388.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389.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390.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391.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392.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393.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35.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394.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395.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396.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397.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398.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99.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400.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401.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402.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0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6.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4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4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4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4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409.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410.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411.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12.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413.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7.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414.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415.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416.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417.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38.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39.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40.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41.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42.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43.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44.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45.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46.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47.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48.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49.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50.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51.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52.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53.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54.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55.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56.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57.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58.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6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418.jpg"/>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419.jpg"/>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420.jpg"/>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421.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422.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423.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4.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425.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426.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427.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428.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429.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430.jpg"/>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431.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432.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433.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34.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435.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436.jpg"/>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437.jpg"/>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438.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439.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70.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440.jpg"/>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41.jpg"/>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442.jpg"/>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443.jpg"/>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444.jpg"/>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445.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46.jpg"/>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47.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48.jpg"/>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49.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71.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450.jpg"/>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451.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52.jpg"/>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53.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54.jpg"/>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55.jpg"/>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56.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57.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58.jpg"/>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5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72.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60.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61.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62.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63.jpg"/>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64.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65.jpg"/>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66.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67.jpg"/>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68.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69.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70.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1.jpg"/>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2.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3.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4.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5.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6.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8.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9.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74.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80.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1.jpg"/>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82.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83.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84.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85.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86.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87.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88.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89.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5.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0.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1.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2.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3.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4.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5.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6.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7.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8.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99.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76.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500.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501.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502.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503.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504.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505.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06.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507.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508.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509.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77.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510.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511.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512.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513.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514.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515.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516.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517.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518.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519.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8.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520.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521.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522.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23.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524.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525.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526.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527.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528.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529.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79.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530.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531.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532.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533.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534.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535.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536.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537.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538.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0.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1.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2.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3.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4.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5.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608.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609.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610.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8.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61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61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61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61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61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61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9.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61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61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61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62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62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62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62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2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62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626.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0.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627.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628.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629.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630.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631.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632.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633.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634.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635.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636.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37.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638.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theme/theme1.xml><?xml version="1.0" encoding="utf-8"?>
<a:theme xmlns:a="http://schemas.openxmlformats.org/drawingml/2006/main" name="Theme92">
  <a:themeElements>
    <a:clrScheme name="Theme9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2024-09-20T06:47:27Z</dcterms:created>
  <dcterms:modified xsi:type="dcterms:W3CDTF">2024-09-20T06:47:27Z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