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2086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0939_ca_object_representations_media_2407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Día de los Muertos sugar skull,  two large eyes) (UAF.2017.16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Bold and colorful imagery reflecting Día de los Muertos created by a collaborative artist team. In the background, the building wall features a Día de los Muertos / Day of the Dead sugar skull. The fence in the foreground features two large eyes. The eye on the right contains the colors of the Mexican flag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2024-11-21T12:32:26Z</dcterms:created>
  <dcterms:modified xsi:type="dcterms:W3CDTF">2024-11-21T12:32:26Z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