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7905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826_ca_object_representations_media_358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ynamic (2024.6.1.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Inspiration Point Park is steeped in Denver&#39;s history and has been dynamically used since before Colorado achieved statehood and continues to serve the community today. The sculpture, titled &#39;Dynamic,&#39; celebrates the historical significance of the land and its people across generations and into the future."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2025-02-28T20:24:40Z</dcterms:created>
  <dcterms:modified xsi:type="dcterms:W3CDTF">2025-02-28T20:24:40Z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