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presProps" Target="presProps.xml"/>
  <Relationship Id="rId1385" Type="http://schemas.openxmlformats.org/officeDocument/2006/relationships/viewProps" Target="viewProps.xml"/>
  <Relationship Id="rId138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1548054"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4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5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6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7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8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3.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4.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5.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6.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7.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8.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9.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90.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1.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2.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3.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4.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5.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6.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7.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8.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9.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0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1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2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3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4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6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6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7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7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8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8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9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9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0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0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1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1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2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2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3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3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4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4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5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6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6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7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7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8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9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0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0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1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1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2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2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3.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4.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5.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6.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7.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8.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9.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30.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31.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5.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6.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7.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8.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9.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40.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41.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2.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3.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4.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5.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6.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7.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8.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9.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50.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51.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2.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3.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5.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6.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7.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8.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9.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60.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61.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2.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3.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4.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5.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6.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7.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8.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9.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70.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71.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2.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3.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4.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5.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6.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7.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8.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1.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2.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3.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6.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7.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8.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9.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0.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4.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5.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6.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7.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9.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0.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1.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2.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3.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4.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5.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6.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7.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8.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9.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0.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1.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2.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3.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4.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6.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7.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8.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9.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0.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1.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2.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3.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4.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5.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6.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7.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8.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9.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0.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1.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8.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9.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40.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1.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2.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3.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4.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5.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6.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7.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8.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9.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50.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1.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2.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3.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4.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5.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6.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7.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8.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9.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1.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2.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7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6.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7.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8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9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0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1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2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3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2026-03-03T09:56:17Z</dcterms:created>
  <dcterms:modified xsi:type="dcterms:W3CDTF">2026-03-03T09:56:17Z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