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170980"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ound Totems (Sound Totems)]]></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ound Totems" is a series of three miniature, solar-powered, music venues custom built and featuring site-specific music, poetry, oral history and other audio selected by the neighborhood. The three neighborhoods participating in this P.S. You Are Here project (Harkness Heights, Athmar and North City Park) each picked a theme to best capture and exemplify the community's uniqueness.]]></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2026-04-14T08:18:27Z</dcterms:created>
  <dcterms:modified xsi:type="dcterms:W3CDTF">2026-04-14T08:18:27Z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