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79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8786_ca_object_representations_media_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menade (2006.4.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2024-12-28T02:08:13Z</dcterms:created>
  <dcterms:modified xsi:type="dcterms:W3CDTF">2024-12-28T02:08:13Z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