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247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7727_ca_object_representations_media_3319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hantom (2022.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Phantom is a pavilion which offers both shading and seating elements to visitors while creating a colorful addition to Prairie Basin Park. The canopy of the pavilion features an array of multiple colors while introducing a formal color gradient from left to right and top to bottom. The skin of the pavilion also features a complex pattern of openings which produces playful shadows on the ground and ambiguous visual effects during the day and change of seasons. The symmetrical pavilion consists of three iconic vaults and stands 16 feet tall at its highest point.
This artwork was commissioned by Park Creek Metropolitan District in the Central Park Neighborhood in 2015. It was installed in 2018 and donated to the City and County of Denver in 2022.]]></a:t>
            </a:r>
          </a:p>
        </p:txBody>
      </p:sp>
    </p:spTree>
  </p:cSld>
  <p:clrMapOvr>
    <a:masterClrMapping/>
  </p:clrMapOvr>
</p:sld>
</file>

<file path=ppt/theme/theme1.xml><?xml version="1.0" encoding="utf-8"?>
<a:theme xmlns:a="http://schemas.openxmlformats.org/drawingml/2006/main" name="Theme93">
  <a:themeElements>
    <a:clrScheme name="Theme9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2024-11-09T23:49:58Z</dcterms:created>
  <dcterms:modified xsi:type="dcterms:W3CDTF">2024-11-09T23:49:58Z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