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presProps" Target="presProps.xml"/>
  <Relationship Id="rId6" Type="http://schemas.openxmlformats.org/officeDocument/2006/relationships/viewProps" Target="viewProps.xml"/>
  <Relationship Id="rId7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437354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MOTHERSHIP Ext.)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MOTHERSHIP Int.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0">
  <a:themeElements>
    <a:clrScheme name="Theme4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2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2024-12-28T03:41:08Z</dcterms:created>
  <dcterms:modified xsi:type="dcterms:W3CDTF">2024-12-28T03:41:08Z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