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1.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3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73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73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2.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73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3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9.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74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3.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74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74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74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74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74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4.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74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74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4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75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75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75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75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75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75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75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75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5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6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76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76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76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6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76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76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76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76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76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77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77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77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7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7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8.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775.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6.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777.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78.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779.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78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78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782.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783.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9.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784.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785.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786.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787.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788.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789.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790.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791.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792.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93.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794.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95.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796.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79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79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79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91.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80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801.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802.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03.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804.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805.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806.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92.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808.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809.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810.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811.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812.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813.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814.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815.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816.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93.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1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81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81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82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82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82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2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82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94.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82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82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2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82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82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83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83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83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9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83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83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83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83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83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3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84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84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84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84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9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844.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84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84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84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84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84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85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5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9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9.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85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85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85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00.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85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85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5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5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85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6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1.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86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86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86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6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86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6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02.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6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6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7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7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7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7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103.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7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7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87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87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87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8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8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04.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8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88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88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88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88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88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88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105.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89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89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06.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90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0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107.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90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90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90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91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91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91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91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91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08.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91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91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91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91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91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92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92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92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09.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92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92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92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92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93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110.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93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93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93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3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93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93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93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93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3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111.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94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94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94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112.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95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95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113.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1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15.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16.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7.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18.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119.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120.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121.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22.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123.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124.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5.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126.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27.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28.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129.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30.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131.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32.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33.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34.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35.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136.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137.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138.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39.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140.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11.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1.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42.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43.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144.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145.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146.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47.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148.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49.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15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12.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151.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13.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15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5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5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15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5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15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16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6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14.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16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6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16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16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6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6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16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16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7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17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1.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15.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7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7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17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17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7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17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7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7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18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8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16.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8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8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8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18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8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8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8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8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9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9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9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19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9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19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19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19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19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0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20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17.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20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20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0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20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0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0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0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20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21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21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21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21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21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21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21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21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21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21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22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2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22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22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22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22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22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22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22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22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23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23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23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23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34.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19.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235.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236.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237.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238.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239.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240.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241.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242.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24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20.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24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24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24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4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24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24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2.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21.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250.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251.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52.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253.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25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25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256.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257.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5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22.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25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26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26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262.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3.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64.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23.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26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6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6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6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6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7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27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27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27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274.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7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27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27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7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2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28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28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8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8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284.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285.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286.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2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287.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288.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289.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290.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29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29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9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94.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295.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296.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29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298.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299.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300.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301.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02.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303.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304.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05.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306.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07.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08.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30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31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27.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1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31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31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31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31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31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31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31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28.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31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32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32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32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2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2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32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2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29.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2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32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32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33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31.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332.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333.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3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3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3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3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33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33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33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34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4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34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34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34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34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34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34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34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34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35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35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35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35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35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35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35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35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35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35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36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36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36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36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2.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36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36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36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36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368.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369.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370.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371.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372.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373.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3.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374.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375.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376.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377.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378.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379.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380.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381.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382.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383.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4.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384.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385.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386.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387.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388.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389.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390.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391.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392.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393.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5.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394.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395.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396.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397.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398.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399.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400.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6.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401.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02.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40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0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40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0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40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3.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0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40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41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2.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13.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41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41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41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41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418.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419.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20.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42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42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423.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424.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42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1.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42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27.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428.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429.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30.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42.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432.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433.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434.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435.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36.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3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43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4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44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43.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442.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43.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444.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445.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4.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446.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447.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448.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449.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45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45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45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5.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45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5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55.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46.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60.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62.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47.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63.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64.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65.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66.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67.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6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7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48.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7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73.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74.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5.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6.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9.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80.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81.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82.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83.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4.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85.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86.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87.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88.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89.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90.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91.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9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9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4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94.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95.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96.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97.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98.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99.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00.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501.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502.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503.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04.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505.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506.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50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5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508.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509.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510.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511.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512.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513.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4.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515.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516.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517.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518.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19.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520.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4.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21.jpg"/>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522.jpg"/>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2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24.jpg"/>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52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52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27.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52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2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3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53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5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532.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533.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534.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535.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6.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537.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38.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5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539.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54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54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54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54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5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545.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546.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547.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548.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549.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550.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551.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552.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53.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5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55.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5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557.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558.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59.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56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56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56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5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56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56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6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56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68.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6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69.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70.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571.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572.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573.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574.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75.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576.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577.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6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578.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579.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580.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58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582.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83.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84.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585.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86.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58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5.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6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588.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589.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590.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591.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592.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3.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4.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59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6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59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59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59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59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60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60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6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603.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60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0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60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607.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8.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6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0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61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1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1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61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6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614.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15.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1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61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61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1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62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6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2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62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62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2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2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2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2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628.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6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629.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630.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631.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632.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633.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34.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35.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636.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637.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6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638.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39.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640.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41.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64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64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64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64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7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64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6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6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6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6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6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7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5.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656.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7.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58.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659.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0.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1.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6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6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6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6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6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7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6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6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6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6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6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6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6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6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74.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68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8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68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8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68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68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68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75.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69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69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9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69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69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69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9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6.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97.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69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9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77.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700.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701.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702.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70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70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0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70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70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70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70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78.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71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71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71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71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71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71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79.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71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71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72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72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72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723.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724.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0.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25.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726.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727.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28.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72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73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73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73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73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2024-11-26T21:59:17Z</dcterms:created>
  <dcterms:modified xsi:type="dcterms:W3CDTF">2024-11-26T21:59:17Z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