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075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agles Choice (1991.3.1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oose And Baby Grazing (1991.5.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2025-03-04T12:27:17Z</dcterms:created>
  <dcterms:modified xsi:type="dcterms:W3CDTF">2025-03-04T12:27:17Z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