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27488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80">
  <a:themeElements>
    <a:clrScheme name="Theme8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2025-01-30T17:36:49Z</dcterms:created>
  <dcterms:modified xsi:type="dcterms:W3CDTF">2025-01-30T17:36:49Z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