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763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5913_ca_object_representations_media_294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Vacationland (1991.10.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2025-03-04T03:47:26Z</dcterms:created>
  <dcterms:modified xsi:type="dcterms:W3CDTF">2025-03-04T03:47:26Z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