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8156"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2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3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3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3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3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3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3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3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3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3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4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4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4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4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4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4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4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4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4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4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5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5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5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5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5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5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5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5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5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6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6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6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6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6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6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6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6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6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6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7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7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7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7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7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7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7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8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8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8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8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8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8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8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8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8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8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9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9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9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9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9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9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9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9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9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9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0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70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70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70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70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70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70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70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0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70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71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71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1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71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71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71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71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71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1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71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72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72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72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2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2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2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2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2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2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5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5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5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5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5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5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5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5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5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6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6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6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6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6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6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6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6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6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7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7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7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7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7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7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7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7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7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7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8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8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8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8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8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8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8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8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8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8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9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9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9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9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9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9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9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9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9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9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80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80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80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80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80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80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80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80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80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80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81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81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81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81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81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81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81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81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81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81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82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2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82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2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2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3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3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3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3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3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3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3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3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3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3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4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4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4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4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4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4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4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4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4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4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5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5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5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5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5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5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5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8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8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8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8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9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9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9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9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9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9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9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9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90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90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90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90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90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90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90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90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90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90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91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91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91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2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2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2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2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28.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29.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30.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31.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32.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33.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34.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35.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36.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37.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38.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39.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40.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41.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42.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43.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44.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45.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4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47.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48.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49.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50.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51.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52.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3.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54.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55.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5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57.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58.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59.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60.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61.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62.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63.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64.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65.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6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67.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68.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69.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70.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71.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72.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73.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74.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75.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7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77.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7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5.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7.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8.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19.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3.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8.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49.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41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41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9.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2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42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42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42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42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42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427.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42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429.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4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431.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4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4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4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435.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436.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437.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438.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3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44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44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44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44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44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44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44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4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4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4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5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5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5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5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5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5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5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5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5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5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6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6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46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6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6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6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6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6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6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7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7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7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7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7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7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7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7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7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7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8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8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8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8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8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8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8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9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9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9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9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9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9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9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9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9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0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50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50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50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0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50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50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50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50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50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1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1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51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51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1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2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2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2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2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2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3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3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3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3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3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3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3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3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3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3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4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4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4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4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4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4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4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4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4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4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5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5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5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5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5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5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5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5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5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5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6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6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6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6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6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6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6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6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6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7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7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7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7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7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7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7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7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7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7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8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8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8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83.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84.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85.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86.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87.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88.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89.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90.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91.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92.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9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9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9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9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9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9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9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60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60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60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60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60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60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60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607.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60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60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61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61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612.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13.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614.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61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1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61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61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61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2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2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2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2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2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2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2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2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2026-03-03T09:57:59Z</dcterms:created>
  <dcterms:modified xsi:type="dcterms:W3CDTF">2026-03-03T09:57:59Z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