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093_ca_object_representations_media_202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stylized anthropomorphic city cats) (UAF.2019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2024-12-27T10:46:50Z</dcterms:created>
  <dcterms:modified xsi:type="dcterms:W3CDTF">2024-12-27T10:46:50Z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