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36429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26609_ca_object_representations_media_1640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33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Laughing Escalator (2004.4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Visitors descending an escalator into the ballroom pre-function area encounter an unexpected serenade of laughter mysteriously rising from beneath their feet. Recorded laughs come up through the small cracks between steps, with a different voice heard every eight feet of the ride. Inside the escalator, a 4-channel sound system broadcasts a call and response volley of laughter between the speakers. The resulting open-air mix of sound creates a continually changing pattern of rhythms constructed from laughter. 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2">
  <a:themeElements>
    <a:clrScheme name="Theme2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2024-12-28T01:07:01Z</dcterms:created>
  <dcterms:modified xsi:type="dcterms:W3CDTF">2024-12-28T01:07:01Z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