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02470"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28">
  <a:themeElements>
    <a:clrScheme name="Theme28">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28">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28">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2024-12-27T07:56:33Z</dcterms:created>
  <dcterms:modified xsi:type="dcterms:W3CDTF">2024-12-27T07:56:33Z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