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0884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855_ca_object_representations_media_869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We Belong (2015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ndrea Moore was the “Artist-in-Residence” for the Bridge Project at La Alma Neighborhood House. Over a four-week period, she worked directly with students after school and on weekends, leading poetry workshops to generate content for a permanent WORD ART installation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0">
  <a:themeElements>
    <a:clrScheme name="Theme6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2024-12-27T09:42:49Z</dcterms:created>
  <dcterms:modified xsi:type="dcterms:W3CDTF">2024-12-27T09:42:49Z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