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7674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7">
  <a:themeElements>
    <a:clrScheme name="Theme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2024-11-23T11:14:28Z</dcterms:created>
  <dcterms:modified xsi:type="dcterms:W3CDTF">2024-11-23T11:14:28Z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