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5207621"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sp>
        <p:nvSpPr>
          <p:cNvPr id="1"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BLANK] (IN PROGRESS_FEDERAL&25TH)]]></a:t>
            </a:r>
          </a:p>
        </p:txBody>
      </p:sp>
      <p:sp>
        <p:nvSpPr>
          <p:cNvPr id="2"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XX is a towering tribute to Denver’s Chicano culture, crafted from custom panels shaped like vintage lowrider hoods. Created by Los Gatos Locos (Carlos Fresquez and Spencer Eudaly), the three-sided, three-tiered obelisk rises in layers of cultural memory—from Aztec, Arapaho, and Ute motifs at the base, to Chicano and Latinx patterns, topped with western flair and local lowrider iconography. Coated in gleaming candy-flake paint with etched pinstriping, the work nods to car culture along Federal Boulevard and honors the legacy of low and slow. As Fresquez says: Praise the lowered.]]></a:t>
            </a:r>
          </a:p>
        </p:txBody>
      </p:sp>
    </p:spTree>
  </p:cSld>
  <p:clrMapOvr>
    <a:masterClrMapping/>
  </p:clrMapOvr>
</p:sld>
</file>

<file path=ppt/theme/theme1.xml><?xml version="1.0" encoding="utf-8"?>
<a:theme xmlns:a="http://schemas.openxmlformats.org/drawingml/2006/main" name="Theme2">
  <a:themeElements>
    <a:clrScheme name="Theme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2026-04-14T18:29:08Z</dcterms:created>
  <dcterms:modified xsi:type="dcterms:W3CDTF">2026-04-14T18:29:08Z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