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49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3755_ca_object_representations_media_583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7_ca_object_representations_media_633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2997_ca_object_representations_media_78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9344_ca_object_representations_media_2043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795_ca_object_representations_media_78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63_ca_object_representations_media_2733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028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ault Shadows (2008.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vian Front (2009.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vian Front", by Patrick Marold, is located on the southwestern boundary of the Denver Zoo and is visible from City Park. This work was commissioned to establish a creative boundary between City Park and the Denver Zoo’s Avian Propagation Center, an innovative breeding and conservation facility for endangered birds that opened in 2008.
Inspired by the micro-architecture of a bird’s feather, Marold approached this commission with the intention of revealing a sense of depth and visual movement, drawing on the specific characteristics of the site. He incorporated over 15,000 feet of salvaged steel pipe, fabricating each individual vertical element at his studio in Denver with a team of local fabricators. The entire piece measures over 400 feet in length and averages about 10 feet in height.  Two extensions were sited in City Park along the axis of the Zoo’s boundary, inviting the attention of the public to the greater compositio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rga (2011.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rga |ˈvərgə|noun ( pl. -gae |-gē; -gī|) Meteorologya mass of streaks of rain appearing to hang under a cloud and evaporating before reaching the ground.ORIGIN 1940s: from Latin, literally ‘rod, stripe.’
This sculptural work was inspired by the cycle of water in Colorado and the creek that flows under the bridge; and also by the site and the bridge itself. Titled "Virga," this work refers to the rain that never quite reaches the ground, appearing like a cloud anchored by the Delgany Pedestrian Bridge. Consisting of over 300 stainless steel tubes, suspended in the structural steel, this piece is intended to eventually support the growing vines that have climbed the West end of the bridge. Like a topiary armature, the sculptural installation may eventually become a living canopy. As the installation reflects the changing qualities of sunlight throughout the day and season, this work changes character as well, subtly popping out and blending back into the environmen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rga: the Sound Performance (2011.10.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rga: the Sound Performance" was envisioned from a novel approach to some remaining percent-for-art project dollars: "Virga" (the sculpture) was created by Patrick Marold and dedicated in the fall of 2011; a project with a $88,000 budget consisting of over 300 stainless steel tubes suspended in the upper infrastructure of the Delgany Pedestrian Bridge. This subtle installation reflects the changing qualities of sunlight throughout the day and season, which changes in character itself, popping in and out and blending into its environment. Rather than traditionally closing out the project with $3,000 remaining in funds to go towards maintenance, the artist and project manager opted for a more engaging approach - closing the project out with a site-specific performance on a hot June night.
Marold worked closely with intermedia artist Morton Waller to create a composition specifically for the Delgany Pedestrian Bridge in response to Marold’s sculpture "Virga." Promotion about the event was left quite vague: "The event will begin shortly after sunset, producing a brief interruption of light and sound." The roughly 200 attendees could not have anticipated being greeted by 12 bagpipers and 2 drummers, performing as silhouettes stationed in front of glaring, vertical lights.
Referencing the daily chromatic transition of the sculpture, "Virga: the Sound Performance" was comprised of harmonics that can only be attained by reaching the space between a sharp and the next note&#39;s flat, perpetually fluctuating in and out of dissonance. The bagpipers played these droning sounds for 10-15 minutes before disappearing into the night from which they emerged. Spectators were then invited to join the artist (Marold), the composer (Waller), and the project manager (Rudi Cerri) for a discussion about the performance and its role in the world of public art.
[vimeo src="https://player.vimeo.com/video/281891558"]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x Morgan Tribute Sculpture (2011.12.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93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ws (2020.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Patrick Marold used stone and steel to create arching lines of light and space, complementing and enhancing how the public sees and engages with the landscape. With additional funding from The Park People, this artwork at Cranmer Park was created to enhance the panoramic perspectives of the front range and sky. Located on the eastern edge of the park, trees line public passageway from the neighborhood and frame the artwork for visitors.
Artist&#39;s Statement:
My intention with "Bows" was to draw arching lines of reflected light through space, complementing, and enhancing how the public sees and engages with the landscape. Cranmer Park is a uniquely situated public space located in the Hilltop neighborhood of Denver, where the viewer can experience wide panoramic perspectives of the front range and sky. The "Bows" are located on the eastern edge of the park, where there are trees and a public passageway from the neighborhood into the park, framing the artwork and particular western perspectives. The eastern public stretches of lawn are ideal for weekly volleyball and croquet tournaments, sunbathing and marching band practice. The art is intended to encourage the people of Denver to make way to this often overlooked end of Cranmer Park and to crank their boom boxes in the name of peace, love and equal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2024-11-22T15:17:43Z</dcterms:created>
  <dcterms:modified xsi:type="dcterms:W3CDTF">2024-11-22T15:17:43Z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