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53048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8.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49.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1.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2.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3.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4.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5.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6.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7.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59.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2.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3.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4.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5.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6.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7.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8.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69.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0.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1.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2.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3.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4.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5.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6.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7.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8.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79.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0.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1.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2.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3.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4.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5.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6.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7.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8.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89.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0.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1.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2.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3.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4.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5.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6.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7.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8.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699.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0.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1.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2.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3.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4.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5.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6.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7.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8.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09.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0.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1.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2.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3.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4.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5.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6.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7.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8.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19.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0.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1.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2.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3.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4.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5.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6.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7.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8.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29.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0.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1.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2.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3.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4.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5.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6.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7.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8.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39.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0.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1.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2.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3.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4.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5.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6.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7.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8.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49.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0.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1.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2.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3.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4.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5.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6.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7.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8.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59.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0.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1.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2.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3.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4.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5.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6.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7.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8.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69.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0.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1.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2.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3.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4.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5.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6.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7.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8.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79.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0.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1.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2.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3.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4.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5.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6.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7.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8.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89.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0.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1.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2.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3.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4.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5.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6.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7.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8.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799.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0.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1.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2.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3.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4.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5.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6.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7.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8.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09.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0.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1.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2.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3.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5.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6.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7.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8.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19.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0.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1.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2.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3.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4.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5.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6.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7.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8.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29.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0.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1.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2.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3.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4.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5.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6.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7.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8.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39.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0.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1.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2.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3.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4.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5.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6.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7.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8.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49.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0.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1.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2.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3.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4.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5.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6.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7.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8.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59.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0.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1.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2.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3.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4.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5.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6.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7.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8.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69.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0.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1.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2.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3.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4.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5.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6.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7.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8.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79.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0.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1.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2.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3.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4.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5.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6.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7.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8.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89.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0.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1.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2.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3.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4.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5.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6.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7.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8.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899.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0.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1.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2.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3.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4.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5.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6.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7.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8.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09.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0.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1.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2.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3.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4.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5.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6.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7.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8.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19.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0.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1.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2.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3.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4.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5.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6.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7.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8.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29.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0.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1.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2.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3.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4.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5.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6.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7.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8.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39.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0.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1.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2.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3.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5.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6.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7.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8.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49.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0.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1.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2.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3.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4.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5.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6.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7.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8.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39.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0.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1.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2.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3.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4.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5.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6.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7.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8.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49.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0.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1.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2.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3.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4.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5.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6.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7.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8.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59.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0.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1.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2.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3.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4.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5.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6.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7.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8.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69.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0.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1.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2.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3.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4.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5.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6.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7.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8.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79.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0.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1.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2.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3.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4.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5.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6.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7.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8.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89.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0.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1.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3.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4.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5.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6.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7.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8.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599.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0.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1.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2.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3.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4.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5.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6.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7.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8.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09.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0.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1.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2.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3.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4.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5.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6.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7.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8.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19.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0.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1.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2.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3.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4.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5.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6.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7.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8.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29.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1.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2.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3.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4.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6.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39.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0.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1.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2.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3.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4.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5.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6.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7.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Duplicate] (2022.6.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s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
 ]]></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73">
  <a:themeElements>
    <a:clrScheme name="Theme7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2024-09-16T19:16:47Z</dcterms:created>
  <dcterms:modified xsi:type="dcterms:W3CDTF">2024-09-16T19:16:47Z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