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presProps" Target="presProps.xml"/>
  <Relationship Id="rId28" Type="http://schemas.openxmlformats.org/officeDocument/2006/relationships/viewProps" Target="viewProps.xml"/>
  <Relationship Id="rId2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29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0763_ca_object_representations_media_5_large1.jpg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0910_ca_object_representations_media_3235_large5.jpg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0795_ca_object_representations_media_786_large2.jpg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9901_ca_object_representations_media_3439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4849_ca_object_representations_media_2810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sh (1234)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Jonothan Borofsky)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Judith Trager)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stang (Luis Jimenez)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our Seasons (Melinda Laz)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olling Stones Guitar (Rolling Stones Guitar)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two works) (Sandy Toland)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ulvert (Stephen Batura)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est record
 (TEST.1)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Tony Ortega)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cNichols Photograph in Winter (Unknown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240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x Morgan Tribute Sculpture (2011.12.1)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Vance Kirkland)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William Stockman 1)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William Stockman 2)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William Stockman 3)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William Stockman 4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25 Fake Wire Spoke Knock – Off Hubcaps  (AV.2019.1.1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5147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bukusa Ryuzo VI (AV.2021.1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ojan Horse (Bill Starke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ake Time (Danial Salazar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1 (Eric Paddock 1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2 (Eric Paddock 2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sh (Fis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2024-09-16T19:57:23Z</dcterms:created>
  <dcterms:modified xsi:type="dcterms:W3CDTF">2024-09-16T19:57:23Z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