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presProps" Target="presProps.xml"/>
  <Relationship Id="rId11" Type="http://schemas.openxmlformats.org/officeDocument/2006/relationships/viewProps" Target="viewProps.xml"/>
  <Relationship Id="rId12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20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5928_ca_object_representations_media_2216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8341_ca_object_representations_media_2194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7660_ca_object_representations_media_2197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6335_ca_object_representations_media_2214_large4.jp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289_ca_object_representations_media_2215_large5.jp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7439_ca_object_representations_media_2213_large6.jpg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7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7335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orado Pioneers; Ute Elder  (2004.1.1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704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orado Pioneers; Cowboy (2004.1.2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704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orado Pioneers; Miner (2004.1.3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7335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orado Pioneers; Mother and Child (2004.1.4)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704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orado Pioneers; Trapper (2004.1.5)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7145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orado Pioneers; Merchant (2004.1.6)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7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2024-11-22T20:02:25Z</dcterms:created>
  <dcterms:modified xsi:type="dcterms:W3CDTF">2024-11-22T20:02:25Z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