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928_ca_object_representations_media_221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341_ca_object_representations_media_219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660_ca_object_representations_media_219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335_ca_object_representations_media_2214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89_ca_object_representations_media_2215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439_ca_object_representations_media_2213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33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Ute Elder  (2004.1.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04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Cowboy (2004.1.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04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Miner (2004.1.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33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Mother and Child (2004.1.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04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Trapper (2004.1.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14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ioneers; Merchant (2004.1.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2024-09-19T21:56:36Z</dcterms:created>
  <dcterms:modified xsi:type="dcterms:W3CDTF">2024-09-19T21:56:36Z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