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4857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1226_ca_object_representations_media_3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ountain Streams (1996.2.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2025-02-25T07:44:44Z</dcterms:created>
  <dcterms:modified xsi:type="dcterms:W3CDTF">2025-02-25T07:44:44Z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