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1860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5135_ca_object_representations_media_263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83629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 Wall Through La Alma  (UAF. 2016.10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rt Street Mural created by youth in neighborhood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2024-11-09T16:29:52Z</dcterms:created>
  <dcterms:modified xsi:type="dcterms:W3CDTF">2024-11-09T16:29:52Z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