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Override PartName="/ppt/slides/slide1381.xml" ContentType="application/vnd.openxmlformats-officedocument.presentationml.slide+xml"/>
  <Override PartName="/ppt/slides/slide1382.xml" ContentType="application/vnd.openxmlformats-officedocument.presentationml.slide+xml"/>
  <Override PartName="/ppt/slides/slide1383.xml" ContentType="application/vnd.openxmlformats-officedocument.presentationml.slide+xml"/>
  <Override PartName="/ppt/slides/slide1384.xml" ContentType="application/vnd.openxmlformats-officedocument.presentationml.slide+xml"/>
  <Override PartName="/ppt/slides/slide1385.xml" ContentType="application/vnd.openxmlformats-officedocument.presentationml.slide+xml"/>
  <Override PartName="/ppt/slides/slide1386.xml" ContentType="application/vnd.openxmlformats-officedocument.presentationml.slide+xml"/>
  <Override PartName="/ppt/slides/slide1387.xml" ContentType="application/vnd.openxmlformats-officedocument.presentationml.slide+xml"/>
  <Override PartName="/ppt/slides/slide1388.xml" ContentType="application/vnd.openxmlformats-officedocument.presentationml.slide+xml"/>
  <Override PartName="/ppt/slides/slide1389.xml" ContentType="application/vnd.openxmlformats-officedocument.presentationml.slide+xml"/>
  <Override PartName="/ppt/slides/slide1390.xml" ContentType="application/vnd.openxmlformats-officedocument.presentationml.slide+xml"/>
  <Override PartName="/ppt/slides/slide139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 id="1636" r:id="rId1383"/>
    <p:sldId id="1637" r:id="rId1384"/>
    <p:sldId id="1638" r:id="rId1385"/>
    <p:sldId id="1639" r:id="rId1386"/>
    <p:sldId id="1640" r:id="rId1387"/>
    <p:sldId id="1641" r:id="rId1388"/>
    <p:sldId id="1642" r:id="rId1389"/>
    <p:sldId id="1643" r:id="rId1390"/>
    <p:sldId id="1644" r:id="rId1391"/>
    <p:sldId id="1645" r:id="rId1392"/>
    <p:sldId id="1646" r:id="rId139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slide" Target="slides/slide1381.xml"/>
  <Relationship Id="rId1384" Type="http://schemas.openxmlformats.org/officeDocument/2006/relationships/slide" Target="slides/slide1382.xml"/>
  <Relationship Id="rId1385" Type="http://schemas.openxmlformats.org/officeDocument/2006/relationships/slide" Target="slides/slide1383.xml"/>
  <Relationship Id="rId1386" Type="http://schemas.openxmlformats.org/officeDocument/2006/relationships/slide" Target="slides/slide1384.xml"/>
  <Relationship Id="rId1387" Type="http://schemas.openxmlformats.org/officeDocument/2006/relationships/slide" Target="slides/slide1385.xml"/>
  <Relationship Id="rId1388" Type="http://schemas.openxmlformats.org/officeDocument/2006/relationships/slide" Target="slides/slide1386.xml"/>
  <Relationship Id="rId1389" Type="http://schemas.openxmlformats.org/officeDocument/2006/relationships/slide" Target="slides/slide1387.xml"/>
  <Relationship Id="rId1390" Type="http://schemas.openxmlformats.org/officeDocument/2006/relationships/slide" Target="slides/slide1388.xml"/>
  <Relationship Id="rId1391" Type="http://schemas.openxmlformats.org/officeDocument/2006/relationships/slide" Target="slides/slide1389.xml"/>
  <Relationship Id="rId1392" Type="http://schemas.openxmlformats.org/officeDocument/2006/relationships/slide" Target="slides/slide1390.xml"/>
  <Relationship Id="rId1393" Type="http://schemas.openxmlformats.org/officeDocument/2006/relationships/slide" Target="slides/slide1391.xml"/>
  <Relationship Id="rId1394" Type="http://schemas.openxmlformats.org/officeDocument/2006/relationships/presProps" Target="presProps.xml"/>
  <Relationship Id="rId1395" Type="http://schemas.openxmlformats.org/officeDocument/2006/relationships/viewProps" Target="viewProps.xml"/>
  <Relationship Id="rId139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71553325"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7.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3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64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41.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642.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43.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44.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645.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646.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647.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48.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8.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49.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50.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51.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52.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5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5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5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56.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9.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5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5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5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6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6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6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6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6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6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0.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6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6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6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7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7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7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7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7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7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7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1.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7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2.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83.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84.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85.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8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8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88.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89.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0.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91.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92.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93.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9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9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9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9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9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9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700.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701.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70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70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70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70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70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70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70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70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710.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711.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712.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713.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714.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71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71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71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71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71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72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72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72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2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72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72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72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4.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72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72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72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73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73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3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3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73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73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5.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3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73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73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73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74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74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74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74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74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4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6.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74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4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4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4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5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5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5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5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5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7.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55.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56.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57.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58.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59.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60.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61.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62.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63.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8.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64.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65.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66.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67.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68.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69.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70.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71.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72.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73.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99.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74.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75.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76.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77.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78.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79.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80.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81.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82.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8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0.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84.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85.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86.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7.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8.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89.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90.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1.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92.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93.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1.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94.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95.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96.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97.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98.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99.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800.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80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80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0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2.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80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80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80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80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80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80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1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81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81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81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3.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81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81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1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1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81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82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82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2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82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4.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82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82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82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82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2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82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830.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831.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832.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833.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5.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34.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35.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36.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37.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38.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839.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40.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41.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842.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84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6.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4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4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4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4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4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4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5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5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5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5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7.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5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5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5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5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6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6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6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6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108.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6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6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66.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67.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68.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69.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70.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71.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72.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73.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09.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74.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75.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76.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77.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78.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7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8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8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8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83.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0.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84.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85.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86.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87.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88.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89.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90.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91.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92.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93.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1.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94.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95.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96.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97.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98.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99.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90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90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90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90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2.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0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0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0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0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0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0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1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1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1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3.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91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91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1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91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91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91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92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92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92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2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4.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92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92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92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2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92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92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93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93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93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93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5.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93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3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93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93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93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93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4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94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94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94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6.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94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945.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46.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7.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48.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49.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50.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51.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52.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53.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7.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54.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55.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56.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57.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58.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59.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60.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61.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62.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63.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8.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64.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65.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66.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67.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68.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69.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70.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71.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72.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73.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19.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74.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75.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76.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77.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78.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79.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80.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81.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82.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83.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0.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84.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85.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86.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87.jpg"/>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88.jpg"/>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89.jpg"/>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90.jpg"/>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91.jpg"/>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92.jpg"/>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93.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1.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94.jpg"/>
</Relationships>

</file>

<file path=ppt/slides/_rels/slide1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95.jpg"/>
</Relationships>

</file>

<file path=ppt/slides/_rels/slide1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96.jpg"/>
</Relationships>

</file>

<file path=ppt/slides/_rels/slide1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97.jpg"/>
</Relationships>

</file>

<file path=ppt/slides/_rels/slide1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98.jpg"/>
</Relationships>

</file>

<file path=ppt/slides/_rels/slide1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99.jpg"/>
</Relationships>

</file>

<file path=ppt/slides/_rels/slide1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1000.jpg"/>
</Relationships>

</file>

<file path=ppt/slides/_rels/slide1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1001.jpg"/>
</Relationships>

</file>

<file path=ppt/slides/_rels/slide1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002.jpg"/>
</Relationships>

</file>

<file path=ppt/slides/_rels/slide13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2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3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5.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6.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7.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8.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7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8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19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0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5.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8.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19.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0.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1.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2.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3.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4.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5.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6.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7.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29.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1.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2.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3.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4.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5.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6.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7.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8.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3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4.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5.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6.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7.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8.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4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5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0.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1.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2.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3.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4.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5.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6.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7.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8.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69.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0.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1.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2.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3.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4.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5.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6.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7.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7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0.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4.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5.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7.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8.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89.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1.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2.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3.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4.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5.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6.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4.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5.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0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3.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4.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3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2.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0.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5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4.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5.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6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0.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1.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2.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7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8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2.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3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5.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6.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7.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08.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09.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0.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1.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2.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1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1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0.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1.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2.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3.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4.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5.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6.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7.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28.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29.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0.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1.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2.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3.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4.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5.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7.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38.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3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7.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48.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4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3.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4.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3.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4.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5.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7.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6.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67.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68.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69.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0.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1.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2.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8.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9.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0.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1.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2.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3.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4.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5.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6.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87.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88.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89.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0.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1.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2.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3.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4.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5.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6.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97.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98.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99.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0.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1.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2.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3.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4.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5.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0.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6.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07.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08.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09.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0.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1.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2.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3.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514.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5.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6.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17.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18.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19.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0.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1.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2.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3.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27.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28.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29.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530.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531.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532.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538.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539.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40.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541.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542.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543.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544.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545.jpg"/>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6.jpg"/>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547.jpg"/>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548.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549.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550.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551.jpg"/>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552.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553.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554.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55.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98_ca_object_representations_media_3785_large556.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_ca_object_representations_media_3787_large557.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1_ca_object_representations_media_3788_large558.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08_ca_object_representations_media_3789_large559.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050_ca_object_representations_media_3790_large560.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173_ca_object_representations_media_3793_large561.jpg"/>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25_ca_object_representations_media_3794_large562.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563.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2_ca_object_representations_media_3836_large564.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61_ca_object_representations_media_3791_large565.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078_ca_object_representations_media_3795_large566.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78_ca_object_representations_media_3796_large567.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91_ca_object_representations_media_3797_large568.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53_ca_object_representations_media_3798_large56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27_ca_object_representations_media_3799_large57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60_ca_object_representations_media_3803_large571.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99_ca_object_representations_media_3804_large572.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5.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43_ca_object_representations_media_3806_large573.jpg"/>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33_ca_object_representations_media_3809_large574.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10_ca_object_representations_media_3812_large575.jpg"/>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_ca_object_representations_media_3816_large576.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11_ca_object_representations_media_3819_large577.jpg"/>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19_ca_object_representations_media_3822_large578.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310_ca_object_representations_media_3826_large579.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80_ca_object_representations_media_3829_large580.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07_ca_object_representations_media_3832_large581.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51_ca_object_representations_media_3835_large58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83.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84.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85.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586.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58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6.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8.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6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4.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8.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7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8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8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9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91.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92.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93.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94.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95.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96.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97.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98.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99.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600.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601.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602.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603.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604.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605.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606.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607.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608.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609.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610.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611.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12.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613.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614.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615.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616.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617.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618.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619.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620.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621.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622.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62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62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2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2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62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62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62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63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63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63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63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3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63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63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63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63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st of César E. Chávez (2015.1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removal of public art and memorials dedicated to César Chávez follows a series of highly disturbing allegations of sexual abuse including a statement by labor leader and co-founder of the National Farm Workers Association Dolores Huerta. These actions reflect a commitment by the City of Denver to supporting survivors and a decision that his legacy is no longer compatible with the values of public honor.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DAV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2)]]></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4)]]></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V6)]]></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DAV7)]]></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DAV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DAV9)]]></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0)]]></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DAV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2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DAV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DAV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DAV15)]]></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6)]]></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Trees in Winter (DAV17)]]></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6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29 (DAV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DAV19)]]></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4 Foxes (DAV2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ctopus & Chandelier (DAV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Brief History of the Cold War: Moose & Squirrel (DAV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800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Noise 5 (DAV23)]]></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nare #1 (DAV24)]]></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Francis (DAV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oma (DAV26)]]></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uadalupe (DAV27)]]></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 Cruz de la Canada (DAV28)]]></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ve Points Jazz) (DAV29)]]></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DAV2011.1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DAV.2019.1.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DAV.2021.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1391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2026-06-27T05:10:48Z</dcterms:created>
  <dcterms:modified xsi:type="dcterms:W3CDTF">2026-06-27T05:10:48Z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