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6114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URBAN FARM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5">
  <a:themeElements>
    <a:clrScheme name="Theme2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2024-12-28T00:14:31Z</dcterms:created>
  <dcterms:modified xsi:type="dcterms:W3CDTF">2024-12-28T00:14:31Z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