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0661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alking Horseshoes (IN PROGRESS_URBAN FARM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2025-03-04T00:58:22Z</dcterms:created>
  <dcterms:modified xsi:type="dcterms:W3CDTF">2025-03-04T00:58:22Z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