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76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7.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58.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1.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2.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3.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4.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5.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6.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7.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68.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69.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0.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7.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78.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79.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0.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1.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2.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3.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4.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5.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6.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7.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88.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89.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0.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1.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2.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3.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4.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5.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6.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7.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698.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699.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0.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1.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2.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3.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4.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5.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6.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7.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08.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09.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1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1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2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2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73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3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3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4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4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5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5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6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6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7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7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8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8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79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79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0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0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1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1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2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2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3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3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4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4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5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59.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6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4.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5.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6.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7.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78.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79.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0.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1.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2.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3.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89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2.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18.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19.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0.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1.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2.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28.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29.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0.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1.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2.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3.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4.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5.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6.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7.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38.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39.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0.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1.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2.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3.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4.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5.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6.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7.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48.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49.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0.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1.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2.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1.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2.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3.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4.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5.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6.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7.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28.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29.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0.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1.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2.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3.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4.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5.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6.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7.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38.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39.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0.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1.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2.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3.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4.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5.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6.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7.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48.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49.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0.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451.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2.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3.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4.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5.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6.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7.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58.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5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0.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1.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2.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3.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4.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5.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7.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68.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69.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0.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1.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2.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3.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4.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5.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6.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8.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9.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0.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1.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2.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3.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4.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5.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6.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7.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88.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89.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99.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0.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1.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2.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3.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4.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5.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6.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7.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08.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09.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0.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1.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2.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3.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4.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5.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6.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7.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18.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19.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0.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1.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2.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3.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4.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5.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6.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7.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28.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29.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0.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1.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2.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3.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4.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5.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6.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7.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38.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08.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09.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0.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1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1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6.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7.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28.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29.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0.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1.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2.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3.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4.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5.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6.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7.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38.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2024-09-19T21:29:38Z</dcterms:created>
  <dcterms:modified xsi:type="dcterms:W3CDTF">2024-09-19T21:29:38Z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