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8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85_ca_object_representations_media_11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olute Family After School Graffiti Session (UAF.2012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terschool Graffiti Sessions with youth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2024-12-26T05:55:59Z</dcterms:created>
  <dcterms:modified xsi:type="dcterms:W3CDTF">2024-12-26T05:55:59Z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