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1185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2185_ca_object_representations_media_11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bsolute Family After School Graffiti Session (UAF.2012.1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fterschool Graffiti Sessions with youth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2025-01-28T22:11:05Z</dcterms:created>
  <dcterms:modified xsi:type="dcterms:W3CDTF">2025-01-28T22:11:05Z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