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3442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2025-01-31T12:52:22Z</dcterms:created>
  <dcterms:modified xsi:type="dcterms:W3CDTF">2025-01-31T12:52:22Z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