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6736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5_ca_object_representations_media_30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226_ca_object_representations_media_31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038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e of Recycling Fountains (199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artwork accentuates the visibility of the Wastewater Management Facility from the interstate. While the artist considered the idea of wastewater management, the idea of recycling or reclamation of water emerged. The design utilizes a series of recycling fountains, one feeding into the next, symbolizing the transference of water from one place to the next in an endless cycle of reclam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untain Streams (1996.2.1)]]></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2024-11-26T21:42:23Z</dcterms:created>
  <dcterms:modified xsi:type="dcterms:W3CDTF">2024-11-26T21:42:23Z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