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465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826_ca_object_representations_media_358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ynamic (2024.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pot is steeped in Denver history. This spot has been dynamically used from before Colorado got statehood to the present day. Dynamic celebrates this history of the land and its people over generations and into the future……..A Connection for Eternity. A 9-foot sculpture composed of two parts, the spiral top in bronze and the swooped base in metal at the bottom. The Bronze top has multiple athletes doing somersaults - 7 figures ranging in size from large to small. Each figure will have a happy facial expression and a gentle grace, symbolizing movement, change, and the circle of life. The feather at the very end symbolizes the connection between the people and the
land and illustrates the delicate nature of life and our existence here. The second part of my sculpture stands on a concrete base, a continuing part of the sculptural shape. It is a metal base with an angular swoop shape on one side that extends the spiral form to the ground. This part is proposed in welded steel anchored to a square concrete base. The base pad has 4 solar lights to light up the sculpture at night."]]></a:t>
            </a:r>
          </a:p>
        </p:txBody>
      </p:sp>
    </p:spTree>
  </p:cSld>
  <p:clrMapOvr>
    <a:masterClrMapping/>
  </p:clrMapOvr>
</p:sld>
</file>

<file path=ppt/theme/theme1.xml><?xml version="1.0" encoding="utf-8"?>
<a:theme xmlns:a="http://schemas.openxmlformats.org/drawingml/2006/main" name="Theme40">
  <a:themeElements>
    <a:clrScheme name="Theme4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2024-11-22T20:46:19Z</dcterms:created>
  <dcterms:modified xsi:type="dcterms:W3CDTF">2024-11-22T20:46:19Z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