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2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t Lab Summer Intensive  Program (UAF.2012.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latte Forum Summer Intensive Program with artist Andrea Moore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2024-11-09T23:29:26Z</dcterms:created>
  <dcterms:modified xsi:type="dcterms:W3CDTF">2024-11-09T23:29:26Z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