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0714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8644_ca_object_representations_media_885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9527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lerestory (2016.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lerestory is an architecturally integrated optical work that brings views of the sky into a library’s vaulted Storytime Tower, a place used for storytelling in the children’s collection. When the outdoor sky is bright, the vault is illuminated by images of the sky, clouds, treetops and neighboring building. The imagery changes constantly, a direct live projection of what is happening immediately outside. The projection is natural, with no electronics or power source other than the light outside. It is bright enough to be seen even with the ambient lights of the library.
[vimeo src="https://player.vimeo.com/video/363426849"]]]></a:t>
            </a:r>
          </a:p>
        </p:txBody>
      </p:sp>
    </p:spTree>
  </p:cSld>
  <p:clrMapOvr>
    <a:masterClrMapping/>
  </p:clrMapOvr>
</p:sld>
</file>

<file path=ppt/theme/theme1.xml><?xml version="1.0" encoding="utf-8"?>
<a:theme xmlns:a="http://schemas.openxmlformats.org/drawingml/2006/main" name="Theme76">
  <a:themeElements>
    <a:clrScheme name="Theme7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2024-09-20T00:07:53Z</dcterms:created>
  <dcterms:modified xsi:type="dcterms:W3CDTF">2024-09-20T00:07:53Z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