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7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yor Webb's Music Festival (Mem18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2024-09-19T02:02:53Z</dcterms:created>
  <dcterms:modified xsi:type="dcterms:W3CDTF">2024-09-19T02:02:53Z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