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118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48">
  <a:themeElements>
    <a:clrScheme name="Theme4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2024-12-28T00:15:15Z</dcterms:created>
  <dcterms:modified xsi:type="dcterms:W3CDTF">2024-12-28T00:15:15Z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