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273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8786_ca_object_representations_media_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menade (2006.4.1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7">
  <a:themeElements>
    <a:clrScheme name="Theme6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2024-09-19T01:58:09Z</dcterms:created>
  <dcterms:modified xsi:type="dcterms:W3CDTF">2024-09-19T01:58:09Z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