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430392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67826_ca_object_representations_media_3582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4003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Dynamic (2024.6.1.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"Inspiration Point Park is steeped in Denver&#39;s history and has been dynamically used since before Colorado achieved statehood and continues to serve the community today. The sculpture, titled &#39;Dynamic,&#39; celebrates the historical significance of the land and its people across generations and into the future."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6">
  <a:themeElements>
    <a:clrScheme name="Theme9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2024-12-27T08:20:56Z</dcterms:created>
  <dcterms:modified xsi:type="dcterms:W3CDTF">2024-12-27T08:20:56Z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