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766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977_ca_object_representations_media_3535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562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Journey (202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JOURNEY is an installation of three murals within the Denver County Jail&#39;s Visitors&#39; Room. Intended to support the much-needed connection between people serving their short sentences and their loved ones, these murals symbolize our interconnection and unity, hope for the future, and growth. ]]></a:t>
            </a:r>
          </a:p>
        </p:txBody>
      </p:sp>
    </p:spTree>
  </p:cSld>
  <p:clrMapOvr>
    <a:masterClrMapping/>
  </p:clrMapOvr>
</p:sld>
</file>

<file path=ppt/theme/theme1.xml><?xml version="1.0" encoding="utf-8"?>
<a:theme xmlns:a="http://schemas.openxmlformats.org/drawingml/2006/main" name="Theme23">
  <a:themeElements>
    <a:clrScheme name="Theme2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2025-03-04T09:43:15Z</dcterms:created>
  <dcterms:modified xsi:type="dcterms:W3CDTF">2025-03-04T09:43:15Z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