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76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77_ca_object_representations_media_3535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562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ey (202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JOURNEY is an installation of three murals within the Denver County Jail&#39;s Visitors&#39; Room. Intended to support the much-needed connection between people serving their short sentences and their loved ones, these murals symbolize our interconnection and unity, hope for the future, and growth. ]]></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2025-03-04T09:43:15Z</dcterms:created>
  <dcterms:modified xsi:type="dcterms:W3CDTF">2025-03-04T09:43:15Z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