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426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
  <a:themeElements>
    <a:clrScheme name="Theme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2025-02-07T11:05:47Z</dcterms:created>
  <dcterms:modified xsi:type="dcterms:W3CDTF">2025-02-07T11:05:47Z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