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presProps" Target="presProps.xml"/>
  <Relationship Id="rId63" Type="http://schemas.openxmlformats.org/officeDocument/2006/relationships/viewProps" Target="viewProps.xml"/>
  <Relationship Id="rId6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579775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383_ca_object_representations_media_16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79_ca_object_representations_media_2664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89_ca_object_representations_media_3402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0_ca_object_representations_media_197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106_ca_object_representations_media_2264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6_ca_object_representations_media_209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05_ca_object_representations_media_226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98_ca_object_representations_media_2270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773_ca_object_representations_media_1490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72_ca_object_representations_media_991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956_ca_object_representations_media_2274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13_ca_object_representations_media_294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62_ca_object_representations_media_1063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016_ca_object_representations_media_242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48_ca_object_representations_media_2181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49_ca_object_representations_media_254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79_ca_object_representations_media_1062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07_ca_object_representations_media_1071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43_ca_object_representations_media_1025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918_ca_object_representations_media_1387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10_ca_object_representations_media_1084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892_ca_object_representations_media_135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53_ca_object_representations_media_100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369_ca_object_representations_media_263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79_ca_object_representations_media_1009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030_ca_object_representations_media_3139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76_ca_object_representations_media_265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97_ca_object_representations_media_2846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878_ca_object_representations_media_1357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77_ca_object_representations_media_1008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33_ca_object_representations_media_1066_large3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686_ca_object_representations_media_1191_large3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24_ca_object_representations_media_985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63_ca_object_representations_media_1011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5_ca_object_representations_media_1192_large40.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82_ca_object_representations_media_277_large41.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646_ca_object_representations_media_280_large4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75_ca_object_representations_media_1054_large4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33_ca_object_representations_media_2276_large4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69_ca_object_representations_media_2277_large4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07_ca_object_representations_media_287_large4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06_ca_object_representations_media_2278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702_ca_object_representations_media_297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313_ca_object_representations_media_944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212_ca_object_representations_media_302_large4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34_ca_object_representations_media_1392_large5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755_ca_object_representations_media_305_large51.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26_ca_object_representations_media_312_large52.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321_ca_object_representations_media_1479_large53.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60_ca_object_representations_media_316_large54.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62_ca_object_representations_media_321_large55.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0_ca_object_representations_media_1005_large56.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28_ca_object_representations_media_1078_large57.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07_ca_object_representations_media_1363_large58.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1_ca_object_representations_media_173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799_ca_object_representations_media_175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174_ca_object_representations_media_120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514_ca_object_representations_media_177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il Spin (1991.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culpture Tail Spin was created and reinstalled at the new Colorado Convention Center. Tail Spin is a free hanging suspended steel and fiberglass structure located on the northeast side of the Colorado Convention Center’s entrance. The mild steel sculpture was welded and fabricated as five individual units, with fiberglass sails/ or shovel forms. The surface of the sculptures are metallic black with acrylic enamel with varied color coats of clear pearl essence (on the larger sail forms) and finally clear-coa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tos / Together (1991.1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untos/Together" is a 6 foot by 17 foot freestanding wall with a mosaic mural on each side. Tony Ortega visited neighborhood schools, senior centers and recreation centers, using their visitors as inspiration, and engaging the community in the creation of this piece. The handset porcelain tile mosaic mural brings a human element to the Lakewood / Dry Gulch Park, depicting groups of people interacting and enjoying the outdoors. Ortega draws from individual slices of life to create artwork centered on family and community-what he considers the two major components of the Lati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de to the West Wind (1991.1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de to the West Wind" is located on the mezzanine level of the Buell Theatre and is a series of seven ceramic tile panels on a 150' curved wall. Air, changing light, clouds, and plant forms appear and reappear throughout the mural. The Wild Iris, native to Colorado, is a recurrent motif.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eekfront (1992.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reekfront" is a series of terracotta plaques, featuring the Creekfront logo, which are placed in pillars and bollards along the Cherry Creek Trail at Creekfront Par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inion (1992.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work consists of life-size animal sculptures which the artist creates using explosives. Dentongraphy, a process which Rosenberg innovated, uses various metals such as copper, brass, stainless steel and black anodized aluminum. The metals are exploded into molds in the desert and later refined and treated by the artist at her studi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th Century Perspectives: Beginning a Century (1993.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ainted wood relief murals measure 14&#39; by 7&#39; 8" each and face each other at opposite sides of the Rotunda. They depict an abstracted view of Denver&#39;s landmarks and symbols during the twentieth century. On the north wall, "Beginning a Century" shows Denver with a low horizon, many churches and several symbols of the City&#39;s aim toward freedom and growth. "Ending a Millennium" on the south wall, projects Denver with a high skyline, as well as other monuments and symbols of the City&#39;s expansion. 
Denver Post art critic Steven Rosen wrote this about the pair of murals: "This is not a traditional mural painting. The artist combines vivid painting and playfully agile sculpture, often playing tricks with our sense of perspective, to present commonplace things in a fresh, often illusionistic 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ums of Peace and Dignity (1993.10.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t Borders (1994.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st Borders" is an integrated landscape art project built along the edge of Cherry Creek across from the park built over Speer Tunnel. The edge of the creek has been reconstructed into terraces with large rocks and native vegetation including willows and dogwood, a stone seating area, and stone ramps near the water. The pedestrian bridge that crosses this area offers pedestrians and bicyclists a view of the tall wetland plants. The artist's desire was to recall the original nature of the creek edge within the constraints of its urban context and gives access to the wat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ame of Compassion (1994.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Flame of Compassion" is a wind harp which is in constant harmonic communication with the elemental heartbeat of nature. This sculpture stands as a metaphor for the constant vigilance and genuine intent held to create harmony as the preferred outcome in daily drama of city life in Denve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81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Round (199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gurative sculptural design for the golf course tee markers. A man and a woman adorn each side of a bench. The two life-sized sculptures of golf players are connected by a six to seven foot long wooden seat. The male figure is surrounded by a sand trap, and the pose of the sculpture suggests a successful attempt to get the ball out of the sand. The female figure is surrounded by grass and has just hit the ball. The sculpture bench is meant to be humorous and entertaining for people sitting on it or standing around i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suing Perspectives (1994.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culpture is installed in the entrance of the library and is constructed of painted wood and other materials. The colors are vivid, red being dominant. The objects are symbolic of learning and knowledge. The piece combines and contrasts old and new methods of learning in Eastern and Western cultures. A chair represents a person prepared to learn. The desk is the place of learning. A screen symbolizes Eastern art forms with its Oriental perspective. The painting above the desk appears as a window and presents a view to the outside world. On the desk is an apple, an axillary sphere, an abacus, a stack of books, one of which has a Rembrandt self-portrait on the cover, and a grouping of Euclid's geometric shapes which appear to be building blocks. The painting shows a group of books by Colorado writers, the view of the neighborhood, Downtown Denver, the Front Range, and the Solar System, symbolizing what we do not yet understan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Vacationland (1991.1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ustrade (1994.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lustrade," located on the north and south bridges of Level 6 in Jeppesen Terminal, divide the lower level into three distinct modules. The sky bridges feature a four-part balustrade constructed of 28 hand-thrown ceramic vases that form a colorful frame for the Great Hall below. The piece reflects the artist's observance and comment on architecture and is unique because the artist turned, modeled, glazed and fired all of the ceramics herself.
This exhibit is being moved to temporary storage due to construction; it will return by the end of  the Great Hall Construction Proj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vot Emblem, Fenceline Artifact (1994.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vot Emblem & Fenceline Artifact" intersects the Denver International Airport landscape with the memory of its recent history. The materials used to establish this 1,000-foot linear gesture include installed fence, fossil rocks from the excavation of the site, native cottonwood trees and historic artifacts. These artifacts are primarily agricultural implements collected and purchased from farmers who were relocated by the building of the airport. Porcelain enamel signs contain maps of the farmsteads, and birdhouses architecturally replicate some of the farmhouses that once existed at the si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st Century Artifacts (1994.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floors of B Gates incorporate the unique geology and geography of Colorado in "21st Century Artifacts." Broad areas of colored terrazzo are inlaid with stone patterns, precast concrete shapes derived from fossil forms found in Colorado, and cast bronze embeds. The bronze images are selectively located throughout the floors and depict indigenous fossils, Native American symbols and names of notable Colorado area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terns and Figures - Figures and Patterns (1994.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tterns and Figures – Figures and Patterns" utilizes terrazzo and mosaic tile to create figures and patterns on the floors of A Gates. Artist Darrell Anderson has produced eight-foot squares depicting images that, when viewed from above, pop out, representing foreshortened figures of people below. The people represent the cultural diversity of travelers using Denver International Airport. Barb McKee has designed intricate patterns that make reference to the geography, history, time, ethnography and plant life that have become pictorial symbols of Colora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ifferent Sense of Time (1994.1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is a video presentation of the art program at DEN. It&#39;s a documentary about all of the artists that were commissioned to create artwork at Denver International Airport before it was open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895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ibute to Bill Smith (1994.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ronze sculpture honors the memory and work of William "Bill" Smith, who was the Manager of Public Works for the City and County of Denver during the time that the airport was being built.
Born in Telephone, Texas, Bill Smith was a civil engineering graduate of the University of Colorado, and spent 28 years in the Denver Public Works Department. He provided crucial leadership for the planning and construction of  Denver International Airport, which opened in February of 1995.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 Why I Love Her (1994.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Located on Level 5 of Denver International Airport, "America, Why I Love Her" was inspired by family road trips from the artist&#39;s childhood. While traveling around the United States, Gary Sweeney was struck by the beauty and grandeur of the land, as well as the truly bizarre monuments and roadside attractions that dot the American landscape. "America, Why I Love Her" is an attempt to pay homage to family vacations in general, and to tourist spots in particular. 
The southern half of this mural is in temporary storage due to construction; it will return by the end of the Great Hall Construction Projec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n Call (1994.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in Call is a 20-second audio segment comprised of various voice messages and musical elements. It can be heard by while traveling from the concourses of Denver International Airport to Jeppesen Terminal. Train Call will remain in its original form besides the "Mayor's Message" that will chang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at Hall Floor (1994.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sing a grid similar to those used to create cubist and constructivist paintings, a traditional Native American design appears in the "Great Hall Floor." The river pattern emerging from the wings of the piece suggests the four rivers of Colorado's Great Divide and the history of our state is told through bronze pictographs embedded in the terrazz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ep Time/Deep Space, A Subterranean Journey (1994.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ep Time / Deep Space, A Subterranean Journey" is a mile-long light and sculpture installation sited in the inbound train tunnel. The work is inspired by Colorado's industrial and social history and transforms the tunnel with images drawn from related environments including a mineshaft, a cave and deep space. Train riders experience animated sculptural forms from miners' pickaxes to hovering satellites. Made of more than 5,000 feet of conduit, strips of reflective sheeting, construction materials, steel shapes and light, the highly sophisticated sequence of lighting effects is controlled by an industrial computer and sensor system traditionally used to automate factory assembly li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de Spire (1991.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Currently Not on View for Relo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Interior Garden) (1994.1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course C of the Denver International Airport was re-imagined as a garden oasis within the steel and concrete cathedral-like core of the building. The garden encompasses the entire circulation space where passengers enter and exit the airport train connecting the concourse to the main airport terminal. On the lower level, adjacent to the trains, is a sculpted 7,000 square foot plaza of patterned inlaid granite and copper. Exiting the train one immediately steps upon this patterned plaza and can see hints of the garden above where the sculpted walls emerge from the platforms above the trains. As one travels up the stairs or escalator to the main concourse level the garden slowly emerges as two surrounding stepped gardens bounded by sculpted walls. The two facing gardens, each built over the train system below, frame the entire circulation core, creating the experience of ascending into the garden from below or descending into the garden from above (when returning to the main terminal). The design of the garden takes advantage of this unique experiential space with a layering of multiple sculptural levels and details that are sequentially revealed by moving through the building and ultimately understood as a whole by viewing the entire interior garden from above.
The two 2,500 square foot gardens are sculpted from stone, wood, concrete panels, stucco, soil and vegetation. The walls of the garden space are fifteen feet high and constructed at an angle, creating the illusion of deep hollow spaces behind the walls. Carefully selected vines climb and weave through the patinated walls and over the ground plane and sculptural elements. A moss garden is placed at the northeast end of the space, in other areas ferns abound. During periods of growth the garden vegetation can overtake the sculptural elements, leaving only traces and glimpses of the complex pieces below, and creating the sense of an archeological ruin. In the original construction irrigation water was allowed to wet the sculptural elements creating small pools of water within the garden, making the interior garden seem as though it were outdoor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erimental Aviation (1994.1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Experimental Aviation," 140 airplanes suspended from the ceiling greet travelers as they arrive in Jeppesen Terminal from the train platform. The planes, reminiscent of playful, brightly colored paper airplanes, direct people up the escalators and out into the open space of the terminal&#39;s Great Hall. 
This exhibit is being moved to temporary storage due to construction; it will return by the end of the Great Hall Construction Proje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re Denver (1994.1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tre Denver features two cast bronze gargoyles, with one located on the east side and the other on the west side of the baggage-claim areas. The gargoyles, roughly the size of a fifth-grade boy, are seated inside suitcases. Historically, gargoyles were placed on buildings to protect the site. These are placed slightly above the travelers&#39; heads to oversee and ensure that baggage will arrive safely at DEN.
[vimeo src=https://player.vimeo.com/video/74092502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57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etic Light Air Curtain (1994.1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netic Air Light Curtain" consists of a grouping of 5,280 propellers laid out on a grid system that changes configurations as the train passes. The propellers are made of reflective stainless steel and are 12-inches in diameter. The work, which includes blue fluorescent lighting, encompasses the entire mile of the train tunnel journey. The propellers are activated by physical phenomena already existing in the tunnel, including light from the train and wind generated by the movement of the tr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3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io Works - Spirit of the People (1994.2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usic of duo “Red Tail Chasing Hawks” (Calvin Standing Bear and James Torres) can be heard while walking over the Concourse A passenger bridge. A 43-minute long series of compositions, specifically written for the airport and the Spirit of the People project, includes Native American chanting, drumming and flute playing in both traditional and contemporary sty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01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 Chronicles (1994.2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Chronicles" is a photographic series based on the evolution of the construction of the airport and the artist&#39;s experience as an observer. Through seven large photomurals, a series of 100 archival photographs documenting the construction process, the installation of public art commissions and the physical environment of the high prairie, the artist has created a record of this important chapter in the history of the region.
The seven images contain iconic eastern plains flora and fauna; buffalo, sunflowers, tall grass, yarrow and picturesque landscape imager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yDance (1994.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ght projection on the tents in the main termin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al Meridian (1994.2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ual Meridian" pays homage to the architectural heritage of its site by harking back to the grand, vaulted spaces of turn-of-the-century transportation halls and train sheds. On one side, curvilinear train tracks and indigenous Colorado stones reflect an Iron Age sensibility about transportation. The other side, with its concrete landforms and tiled global map projection, envisions the space-age spectacle of flight. A vaulted titanium arch reaches across the space, revealing those elements as if seen from the orbit of some future mode of transport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ibute to Elrey Jeppesen (1994.2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lrey Jeppesen was an important figure in early aviation and in Colorado history, bringing standards of navigation and safety to the new industry.
There is also a Jeppesen exhibit located on level 6 at the north end of the terminal where aviation enthusiasts can look at see his contributions to the field, his gear, and awards he earned during his caree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ren of the World Dream of Peace (1994.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ildren of the World Dream of Peace" is a powerful mural expressing the artist&#39;s desire to abolish violence in society. One section of the piece speaks to the tragedy and devastation of war and its impact on humanity. The mural then moves on to images of smiling children, dressed in traditional folk costumes from around the world, celebrating peace prevailing over war. 
This exhibit is in temporary storage due to construction; it will return by the end of the Great Hall Construction Proj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ffee Park Flowers  (1991.1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rit of The People  (1994.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pirit of the People: A Native American Exhibition" tells the story of Native Americans in the Colorado region through paintings, photographs and narratives. The exhibition begins in international arrivals with 53 pieces of artwork depicting life in Colorado approximately 7,000 to 10,000 years ago and continues with the Anasazi people who lived in Colorado 1,000 years ago. Historical tribal images and stories proceed through the corridors and culminate in Jeppesen Terminal with 31 large-scale photographs and murals of contemporary American India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ded Circle Crossing (1994.2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culpture derives its form from the lodges, tipis, and beadwork of Native Americans, as well as from the bridges of Eiffel and Calatrava. The central upper rectangle is symbolic of the iridescent screens of spliced glass tubes alternating with "bugle bead" shapes. The gathering of the poles around the helix of yellow glass may be seen as a sun symbol or as the central hole at the top of a tip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Mustang/Mesteño (1994.2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is Jiménez was a regionally and nationally known artist, making use of the aesthetic and colors of the sign-making industry to create pop culture-inspired images of the Southwest. The flowing lines and florid colors make his work instantly recognizable. Works that exemplify Jiménez’s style are sculptures made of fiberglass or plastic with exaggerated curves and vivid colors. Subject matter often contains figures of vaqueros, dancing couples, cowboys and horses in active, dramatic poses. The subject work depicts a wild horse rearing up, with exaggerated musculature and veins in high relief. The blue color is very vivid and the pose is highly dramatic. These are typical elements of the artist’s best work.
"Mustang/Mesteño", a 32-foot tall cast fiberglass sculpture by New Mexico artist Luis Jiménez, made its long-awaited debut at Denver International Airport. "Mustang/Mesteño" was one of the original public art commissions for DEN from 1993. The 9,000-pound sculpture was his masterpiece—by far the largest sculpture of the artist&#39;s career. Tragically, Jiménez died while working on the sculpture, having completed the painting of the head of the horse. The final sanding and painting of "Mustang/Mesteño" was completed posthumously by his studio staff and family, along with professional lowrider/race-car painters Richard LaVato and Camillo Nuñez. Once the work was complete, the sculpture was shipped in three pieces to Kreysler and Associates in California. There, "Mustang/Mesteño" was finally assembled, reinforced and wrapped for shipment to its final home atop a windswept knoll between the inbound and outbound lanes of Peña Boulevard at DEN.
[vimeo src=https://player.vimeo.com/video/619067098]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inuum (1994.2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dward Clay Wright Jr., known professionally as Clay Wright, was a native of Denver, Colorado, and a 1970 graduate of Manual High School. He was largely self-taught, though he briefly attended the Colorado Institute Of Art, The Art Students League of Denver, and majored in art at the University Of Colorado at Boulder. Always one with a unique sense-of-humor, he referred to himself as being "99.9% self-taught-----like fine gold," and without conceit, referred to his art as: "Denver&#39;s best kept secret." ​
"Continuum" features athletes such as Babe Ruth, Chris Evert, Wilt Chamberlain, Kareem Abdul-Jabbar, Muhammad Ali, Alex English, John Elway and Wilma Rudolph, among other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Peace and Harmony with Nature (1994.3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o Tanguma&#39;s "In Peace and Harmony with Nature" references the social realist murals of Mexico while addressing a modern theme: the destruction of the environment. The first half of the mural shows children displaying great sadness over the destruction and extinction of life, as the second half of the artwork depicts humanity coming together to rehabilitate and celebrate natur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o DeBoer (1995.1.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yor Robert Speer (1995.2.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end (1995.4.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te Valley Time Vanes (1995.5.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p of Faith (1995.9.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448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smatic Installation (1991.13.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volution of the Ball (1995.10.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tom of the Ninth (1995.11.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dge of Recycling Fountains (1996.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artwork accentuates the visibility of the Wastewater Management Facility from the interstate. While the artist considered the idea of wastewater management, the idea of recycling or reclamation of water emerged. The design utilizes a series of recycling fountains, one feeding into the next, symbolizing the transference of water from one place to the next in an endless cycle of reclama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ntain Streams (1996.2.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ibute to African American and Women Firefighters (1996.4.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olling Historical Landscape (1996.5.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ver Glyph (1996.6.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 Swigert (199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ohn L. "Jack" Swigert, Jr. was born in Denver in 1931 and died in Washington, D.C. in 1982. He was a star football player at the University of Colorado and obtained a B.S. Degree in Mechanical Engineering. He became a Fighter Pilot in Korea and Japan and was a test pilot for two aviation companies. When he applied for astronaut training, NASA turned him down. He then decided he needed more education and attended two universities and received two master&#39;s degrees. He applied again and NASA accepted him as one of the few civilians in the program and he become the command module pilot on the moon flight Apollo XIII. The space ship was 250,000 miles from earth when an oxygen tank exploded. The tank fed the fuel cell. "Houston, we have a problem here" was his calm voice regarding the situation. With the help of Mission Control in Houston and fellow astronauts James Lovell, Jr. and Fred Haise, Jr., he maneuvered the crippled space ship around the moon and steered the ship to a safe landing. He was later elected to Congress, but died of cancer seven days before assuming office. This statue is an exact replica of the one in the U.S. Capitol in Washington, D.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72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emoria de Nuestra Tierra (1999.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10 foot by 50 foot mural tells the Hispano-Mexicano history of the Southwest with specific emphasis on the Four-Corners area of the United States and Northern Mexico. The mural illustrates the migration of Mexicans through the Juarez-El Paso border region towards the north, a migration taken by Baca’s grandparents who settled in La Junta, Colorado. A landmark work in the history of Digital Murals, "La Memoria de Nuestra Tierra" combines a beautifully hand-painted landscape with historic photographs in a seamless blend imprinted upon the holographic-like surface of a metallic coated substrate. The mural was completed in the UCLA-SPARC Digital/Mural Lab in 2000 and is currently on permanent display at the Denver International Airpor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 Have a Dream (200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ch tier of the pedestal features a different theme surrounding the struggle for freedom and civil rights.
The Bottom Tier
The front bottom tier features a tribute to Dr. King&#39;s Nobel Peace Prize, which he won in 1964. The side panels on the bottom tier feature depictions of the struggle of African Americans from 1619-1960.
The Middle Tier
Each of the four corners of the middle tier features one of four important inspirations in the life of Dr. King: Rosa Parks, Frederick Douglass, Mahatma Gandhi and Sojourner Truth. Metaphorically, Dr. King stands on the shoulders of these four historical figures who inspired his life.
The Surrounding Panels
The sculpture of Dr. King is surrounded by four panels, each measuring six-and-a-half-feet-tall, with contemplating benches in front of the panels. The panels depict various themes of the African American struggle for freedom and civil rights throughout history, and feature engraved quotes from Dr. King&#39;s life.
	The first panel depicts the journey from slavery to freedom.
	The second panel is dedicated to the civil rights struggle and includes key events and laws passed.
	The third panel is dedicated to justice and features a depiction of Lady Justice and engravings of Dr. King&#39;s most important quotes.
	The fourth panel is dedicated to the present and the future. The theme, living the dream, features the presence of love, hope and truth.
"The intent of this monument is to provide a visual inspiration of Dr. King and his life," said Mr. Dwight. "There is only so much that our history books can describe about the struggle for freedom and civil rights. A visual memorial can help define the living legacy of the history and of Dr. King."
Ed Dwight has created thousands of sculptures including a series of bronzes dedicated to black pioneers in the American Frontier. He has also created a series of sculptures depicting the evolution of jazz music from its roots to contemporary jazz.
He has completed more than 65 large-scale commissioned installations throughout the United States and more than 6,000 other sculptures. He is represented in more than 20 galleries throughout the United States and has works on permanent display at the Smithsonian Institute.
Ed Dwight Studios, Inc. is located in Denver, Colorad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Play (1991.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t Play and Water Friends are a group of amusing murals at the Congress Park pool. They depict children enjoying water and field sports. Water Friends is 8 feet by 6 feet and is painted onto a brick structure near the pool. At Play is 13.5 feet x 14 feet and is found within the pool house. It is painted on a large trapezoidal structure, mounted on the wall above the front des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ed Perspectives (1991.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rk Perspectives consists of two installations. The first is a set of four pieces at the East side of Congress on the West side of Congress Park Playground. Both pieces have a bronze inscription. One is over-sized, the other is miniature, on a child’s scale. This setting of functional seating suggests the diversity of people using the swimming pool at Congress Pa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sters (1991.16.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allions (1991.17.1)]]></a:t>
            </a:r>
          </a:p>
        </p:txBody>
      </p:sp>
    </p:spTree>
  </p:cSld>
  <p:clrMapOvr>
    <a:masterClrMapping/>
  </p:clrMapOvr>
</p:sld>
</file>

<file path=ppt/theme/theme1.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2024-09-19T21:31:24Z</dcterms:created>
  <dcterms:modified xsi:type="dcterms:W3CDTF">2024-09-19T21:31:24Z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