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710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4">
  <a:themeElements>
    <a:clrScheme name="Theme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2024-11-09T16:47:11Z</dcterms:created>
  <dcterms:modified xsi:type="dcterms:W3CDTF">2024-11-09T16:47:11Z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