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3839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69">
  <a:themeElements>
    <a:clrScheme name="Theme6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2025-03-04T21:02:01Z</dcterms:created>
  <dcterms:modified xsi:type="dcterms:W3CDTF">2025-03-04T21:02:01Z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