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5961"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dLine's Reach Studio "Triangle Park" Revitalization (RedLine's Reach Studio "Triang)]]></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rough this project, RedLine’s Reach Studio Program aimed to reactivate the Triangle Park space, creating a sense of community investment, and bringing together the neighborhood to breathe new life into a historically troubled area of the city. An emphasis was placed on engaging communities and individuals who were dislocated by the closing of the park. Reach Artists engaged their peers and other community members to create art panels displayed above the gated entries to the Triangle Park/Denver Urban Gardens space.]]></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2026-05-30T11:14:48Z</dcterms:created>
  <dcterms:modified xsi:type="dcterms:W3CDTF">2026-05-30T11:14:48Z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