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09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6510_ca_object_representations_media_206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Zeus holding bird to chest) (UAF.2014.8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2024-09-20T01:11:04Z</dcterms:created>
  <dcterms:modified xsi:type="dcterms:W3CDTF">2024-09-20T01:11:04Z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