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70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580_ca_object_representations_media_87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utterfly Walk (Butterfly Walk)]]></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Butterfly Walk in La Alma Lincoln Park, along Mariposa Street between 11th and 12th avenues, activates common space, encouraging people from different cultural and economic backgrounds to build consensus and participate in a positive project for the common good. Inspired by the Spanish word for butterfly (mariposa), this project encourages positive activities in the park and improving overall conditions for the neighborhoo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lobeville Elyria Swansea Bus Bench Beautification Project (Globeville Elyria Swansea Bus )]]></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ough inspired collaboration and grant support from P.S. You Are Here, Birdseed Collective worked with Globeville Elyria Swansea (GES), LiveWell, RTD, Denver Public Works and community residents to identify six bus stops near the Bruce Randolph School, Swansea Elementary and Garden Place Elementary, and install and beautify bus benches. Lead artist Anthony Garcia Sr. decided the art would be a serape design – based on the long blanket-like shawl, often brightly colored and fringed at the ends. These projects in GES have transformed once vacant spaces into vibrant areas for resident and student transport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klet (Parkle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klet" on the extra-wide sidewalk on the south side of West 25th Avenue. This project will not be placed in the street, nor will it take up any parking spa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Line's Reach Studio "Triangle Park" Revitalization (RedLine's Reach Studio "Triang)]]></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ough this project, RedLine’s Reach Studio Program aimed to reactivate the Triangle Park space, creating a sense of community investment, and bringing together the neighborhood to breathe new life into a historically troubled area of the city. An emphasis was placed on engaging communities and individuals who were dislocated by the closing of the park. Reach Artists engaged their peers and other community members to create art panels displayed above the gated entries to the Triangle Park/Denver Urban Gardens spa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und Totems (Sound Totems)]]></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ound Totems" is a series of three miniature, solar-powered, music venues custom built and featuring site-specific music, poetry, oral history and other audio selected by the neighborhood. The three neighborhoods participating in this P.S. You Are Here project (Harkness Heights, Athmar and North City Park) each picked a theme to best capture and exemplify the community's uniquen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ory Poles: Bridging and Connecting Community (Story Poles: Bridging and Conn)]]></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SA Colorado/Access Gallery is an organization dedicated to increasing access to the arts for people with disabilities and other underserved populations. The concept of bridging and connecting is the core of VSA Colorado/Access Gallery's efforts and inspired “Story Poles.” This project was designed to reach a wide variety of ages, backgrounds and abilities, through community workshops that created vibrant artworks that were later installed in various locations including Denver Public Library: Byer’s Branch, Sunken Gardens Park and Gabriel’s Community Gard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hittier Alley Loop (Whittier Alley Loop)]]></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Whittier Alley Loop is a creative urban intervention, transforming under-used alleyways and connecting important places within the Whittier neighborhood. The project creates unique public spaces and demonstrates that alleyways can become creative neighborhood assets, instead of just utilitarian right-of-way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Zuni Park Transformation (Zuni Park Transformation)]]></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roject involves the transformation of Zuni Park’s basketball court and several older asphalt paths leading north from the court. This community driven project will enhance the urban landscape through the addition of eye-grabbing designs created by Birdseed Collective’s Lead Artist/E.D. Anthony Garcia Sr. This project builds upon the Cultivate Health Initiative pioneered by Aria Denver and Regis University, and involves a partnership between the Chaffee Park-Regis Sustainable Neighborhood Group, Birdseed Collective and Urban Ventures. The location of this mural on the basketball court and crosswalks leading away from it benefits the school, neighbors, park goers and the future Cultivate Health Wellness Walk. While the 3.7 mile Wellness Walk will run along the border of the Regis Campus from Lowell between 50th and 52nd, cross Federal and include a route past Aria and Zuni Park, the interior pathways are old asphalt and are in great need of revitalization. Many park participants are there for sports-related activities, and most of the children go to the playground and basketball court.]]></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2024-09-19T01:52:20Z</dcterms:created>
  <dcterms:modified xsi:type="dcterms:W3CDTF">2024-09-19T01:52:20Z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